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>
            <p14:sldId id="259"/>
          </p14:sldIdLst>
        </p14:section>
        <p14:section name="세검정_부암동_경복궁" id="{10BA9984-FEF8-4C77-9264-F849B0E61227}">
          <p14:sldIdLst>
            <p14:sldId id="260"/>
          </p14:sldIdLst>
        </p14:section>
        <p14:section name="북한산2" id="{25118A02-21C0-4D98-8CB3-C2AA73CE3A5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5448" autoAdjust="0"/>
  </p:normalViewPr>
  <p:slideViewPr>
    <p:cSldViewPr snapToGrid="0">
      <p:cViewPr>
        <p:scale>
          <a:sx n="180" d="100"/>
          <a:sy n="180" d="100"/>
        </p:scale>
        <p:origin x="-11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 rot="5400000">
            <a:off x="6816822" y="4233935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 rot="5400000">
            <a:off x="6750305" y="3681455"/>
            <a:ext cx="732482" cy="426656"/>
          </a:xfrm>
          <a:custGeom>
            <a:avLst/>
            <a:gdLst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7701 w 1011120"/>
              <a:gd name="connsiteY15" fmla="*/ 36149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690029 w 1011120"/>
              <a:gd name="connsiteY16" fmla="*/ 30152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11120" h="591496">
                <a:moveTo>
                  <a:pt x="197696" y="591496"/>
                </a:moveTo>
                <a:cubicBezTo>
                  <a:pt x="189281" y="571394"/>
                  <a:pt x="180866" y="551292"/>
                  <a:pt x="169647" y="529788"/>
                </a:cubicBezTo>
                <a:cubicBezTo>
                  <a:pt x="158428" y="508284"/>
                  <a:pt x="144403" y="476495"/>
                  <a:pt x="130379" y="462471"/>
                </a:cubicBezTo>
                <a:cubicBezTo>
                  <a:pt x="116355" y="448447"/>
                  <a:pt x="99525" y="453121"/>
                  <a:pt x="85500" y="445641"/>
                </a:cubicBezTo>
                <a:cubicBezTo>
                  <a:pt x="71475" y="438161"/>
                  <a:pt x="58385" y="421332"/>
                  <a:pt x="46231" y="417592"/>
                </a:cubicBezTo>
                <a:cubicBezTo>
                  <a:pt x="34076" y="413852"/>
                  <a:pt x="18183" y="428812"/>
                  <a:pt x="12573" y="423202"/>
                </a:cubicBezTo>
                <a:cubicBezTo>
                  <a:pt x="6963" y="417592"/>
                  <a:pt x="-12671" y="384868"/>
                  <a:pt x="12573" y="383933"/>
                </a:cubicBezTo>
                <a:cubicBezTo>
                  <a:pt x="37817" y="382998"/>
                  <a:pt x="127574" y="402633"/>
                  <a:pt x="164038" y="417592"/>
                </a:cubicBezTo>
                <a:cubicBezTo>
                  <a:pt x="200502" y="432551"/>
                  <a:pt x="209851" y="462470"/>
                  <a:pt x="231355" y="473690"/>
                </a:cubicBezTo>
                <a:cubicBezTo>
                  <a:pt x="252859" y="484910"/>
                  <a:pt x="270624" y="483040"/>
                  <a:pt x="293063" y="484910"/>
                </a:cubicBezTo>
                <a:cubicBezTo>
                  <a:pt x="315502" y="486780"/>
                  <a:pt x="342617" y="490520"/>
                  <a:pt x="365991" y="484910"/>
                </a:cubicBezTo>
                <a:cubicBezTo>
                  <a:pt x="389365" y="479300"/>
                  <a:pt x="411805" y="462471"/>
                  <a:pt x="433309" y="451251"/>
                </a:cubicBezTo>
                <a:cubicBezTo>
                  <a:pt x="454813" y="440031"/>
                  <a:pt x="479123" y="427877"/>
                  <a:pt x="495017" y="417592"/>
                </a:cubicBezTo>
                <a:cubicBezTo>
                  <a:pt x="510911" y="407307"/>
                  <a:pt x="517457" y="397023"/>
                  <a:pt x="528676" y="389543"/>
                </a:cubicBezTo>
                <a:cubicBezTo>
                  <a:pt x="539895" y="382063"/>
                  <a:pt x="541587" y="382709"/>
                  <a:pt x="562334" y="372714"/>
                </a:cubicBezTo>
                <a:cubicBezTo>
                  <a:pt x="583082" y="362719"/>
                  <a:pt x="631878" y="341439"/>
                  <a:pt x="653161" y="329574"/>
                </a:cubicBezTo>
                <a:cubicBezTo>
                  <a:pt x="674444" y="317709"/>
                  <a:pt x="675248" y="313034"/>
                  <a:pt x="690029" y="301525"/>
                </a:cubicBezTo>
                <a:cubicBezTo>
                  <a:pt x="704810" y="290016"/>
                  <a:pt x="724798" y="269222"/>
                  <a:pt x="741849" y="260517"/>
                </a:cubicBezTo>
                <a:cubicBezTo>
                  <a:pt x="758900" y="251813"/>
                  <a:pt x="784857" y="263322"/>
                  <a:pt x="792337" y="249298"/>
                </a:cubicBezTo>
                <a:cubicBezTo>
                  <a:pt x="799817" y="235274"/>
                  <a:pt x="789532" y="195069"/>
                  <a:pt x="786727" y="176370"/>
                </a:cubicBezTo>
                <a:cubicBezTo>
                  <a:pt x="783922" y="157670"/>
                  <a:pt x="771767" y="152996"/>
                  <a:pt x="775507" y="137101"/>
                </a:cubicBezTo>
                <a:cubicBezTo>
                  <a:pt x="779247" y="121206"/>
                  <a:pt x="799816" y="100637"/>
                  <a:pt x="809166" y="81003"/>
                </a:cubicBezTo>
                <a:cubicBezTo>
                  <a:pt x="818516" y="61369"/>
                  <a:pt x="831606" y="19295"/>
                  <a:pt x="831606" y="19295"/>
                </a:cubicBezTo>
                <a:cubicBezTo>
                  <a:pt x="837216" y="6205"/>
                  <a:pt x="835345" y="5271"/>
                  <a:pt x="842825" y="2466"/>
                </a:cubicBezTo>
                <a:cubicBezTo>
                  <a:pt x="850305" y="-339"/>
                  <a:pt x="859655" y="-1274"/>
                  <a:pt x="876484" y="2466"/>
                </a:cubicBezTo>
                <a:cubicBezTo>
                  <a:pt x="893313" y="6206"/>
                  <a:pt x="921363" y="22100"/>
                  <a:pt x="943802" y="24905"/>
                </a:cubicBezTo>
                <a:cubicBezTo>
                  <a:pt x="966241" y="27710"/>
                  <a:pt x="988680" y="23502"/>
                  <a:pt x="1011120" y="19295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 rot="5400000">
            <a:off x="6804212" y="3751828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48358" y="1993105"/>
            <a:ext cx="757325" cy="1574797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7325" h="1574797">
                <a:moveTo>
                  <a:pt x="757325" y="1456932"/>
                </a:moveTo>
                <a:cubicBezTo>
                  <a:pt x="746573" y="1475163"/>
                  <a:pt x="735821" y="1493395"/>
                  <a:pt x="723667" y="1501810"/>
                </a:cubicBezTo>
                <a:cubicBezTo>
                  <a:pt x="711512" y="1510225"/>
                  <a:pt x="700293" y="1495265"/>
                  <a:pt x="684398" y="1507420"/>
                </a:cubicBezTo>
                <a:cubicBezTo>
                  <a:pt x="668503" y="1519575"/>
                  <a:pt x="644194" y="1572868"/>
                  <a:pt x="628300" y="1574738"/>
                </a:cubicBezTo>
                <a:cubicBezTo>
                  <a:pt x="612406" y="1576608"/>
                  <a:pt x="595576" y="1533600"/>
                  <a:pt x="589031" y="1518640"/>
                </a:cubicBezTo>
                <a:cubicBezTo>
                  <a:pt x="582486" y="1503680"/>
                  <a:pt x="597446" y="1496201"/>
                  <a:pt x="589031" y="1484981"/>
                </a:cubicBezTo>
                <a:cubicBezTo>
                  <a:pt x="580616" y="1473761"/>
                  <a:pt x="546958" y="1466281"/>
                  <a:pt x="538543" y="1451322"/>
                </a:cubicBezTo>
                <a:cubicBezTo>
                  <a:pt x="530128" y="1436363"/>
                  <a:pt x="543218" y="1413923"/>
                  <a:pt x="538543" y="1395224"/>
                </a:cubicBezTo>
                <a:cubicBezTo>
                  <a:pt x="533868" y="1376525"/>
                  <a:pt x="522649" y="1354085"/>
                  <a:pt x="510494" y="1339126"/>
                </a:cubicBezTo>
                <a:cubicBezTo>
                  <a:pt x="498339" y="1324167"/>
                  <a:pt x="473095" y="1319492"/>
                  <a:pt x="465615" y="1305467"/>
                </a:cubicBezTo>
                <a:cubicBezTo>
                  <a:pt x="458135" y="1291442"/>
                  <a:pt x="475900" y="1273677"/>
                  <a:pt x="465615" y="1254978"/>
                </a:cubicBezTo>
                <a:cubicBezTo>
                  <a:pt x="455330" y="1236279"/>
                  <a:pt x="416996" y="1234408"/>
                  <a:pt x="403907" y="1193270"/>
                </a:cubicBezTo>
                <a:cubicBezTo>
                  <a:pt x="390817" y="1152131"/>
                  <a:pt x="390818" y="1064245"/>
                  <a:pt x="387078" y="1008147"/>
                </a:cubicBezTo>
                <a:cubicBezTo>
                  <a:pt x="383338" y="952049"/>
                  <a:pt x="386143" y="909040"/>
                  <a:pt x="381468" y="856682"/>
                </a:cubicBezTo>
                <a:cubicBezTo>
                  <a:pt x="376793" y="804324"/>
                  <a:pt x="366509" y="733266"/>
                  <a:pt x="359029" y="693997"/>
                </a:cubicBezTo>
                <a:cubicBezTo>
                  <a:pt x="351549" y="654728"/>
                  <a:pt x="341264" y="642573"/>
                  <a:pt x="336589" y="621069"/>
                </a:cubicBezTo>
                <a:cubicBezTo>
                  <a:pt x="331914" y="599565"/>
                  <a:pt x="345003" y="588345"/>
                  <a:pt x="330979" y="564971"/>
                </a:cubicBezTo>
                <a:cubicBezTo>
                  <a:pt x="316955" y="541597"/>
                  <a:pt x="268336" y="502328"/>
                  <a:pt x="252442" y="480824"/>
                </a:cubicBezTo>
                <a:cubicBezTo>
                  <a:pt x="236548" y="459320"/>
                  <a:pt x="239353" y="449969"/>
                  <a:pt x="235613" y="435945"/>
                </a:cubicBezTo>
                <a:cubicBezTo>
                  <a:pt x="231873" y="421920"/>
                  <a:pt x="237483" y="414441"/>
                  <a:pt x="230003" y="396677"/>
                </a:cubicBezTo>
                <a:cubicBezTo>
                  <a:pt x="222523" y="378913"/>
                  <a:pt x="202889" y="346188"/>
                  <a:pt x="190734" y="329359"/>
                </a:cubicBezTo>
                <a:cubicBezTo>
                  <a:pt x="178579" y="312529"/>
                  <a:pt x="166425" y="330294"/>
                  <a:pt x="157075" y="295700"/>
                </a:cubicBezTo>
                <a:cubicBezTo>
                  <a:pt x="147725" y="261106"/>
                  <a:pt x="140246" y="166674"/>
                  <a:pt x="134636" y="121796"/>
                </a:cubicBezTo>
                <a:cubicBezTo>
                  <a:pt x="129026" y="76918"/>
                  <a:pt x="137440" y="46063"/>
                  <a:pt x="123416" y="26429"/>
                </a:cubicBezTo>
                <a:cubicBezTo>
                  <a:pt x="109391" y="6794"/>
                  <a:pt x="71058" y="-7231"/>
                  <a:pt x="50489" y="3989"/>
                </a:cubicBezTo>
                <a:cubicBezTo>
                  <a:pt x="29920" y="15209"/>
                  <a:pt x="14960" y="54478"/>
                  <a:pt x="0" y="9374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6082691" y="1531480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6271143" y="779764"/>
            <a:ext cx="326640" cy="1299678"/>
          </a:xfrm>
          <a:custGeom>
            <a:avLst/>
            <a:gdLst>
              <a:gd name="connsiteX0" fmla="*/ 0 w 292350"/>
              <a:gd name="connsiteY0" fmla="*/ 1295868 h 1295868"/>
              <a:gd name="connsiteX1" fmla="*/ 28049 w 292350"/>
              <a:gd name="connsiteY1" fmla="*/ 1166842 h 1295868"/>
              <a:gd name="connsiteX2" fmla="*/ 44879 w 292350"/>
              <a:gd name="connsiteY2" fmla="*/ 1082695 h 1295868"/>
              <a:gd name="connsiteX3" fmla="*/ 112196 w 292350"/>
              <a:gd name="connsiteY3" fmla="*/ 970499 h 1295868"/>
              <a:gd name="connsiteX4" fmla="*/ 207563 w 292350"/>
              <a:gd name="connsiteY4" fmla="*/ 841473 h 1295868"/>
              <a:gd name="connsiteX5" fmla="*/ 241222 w 292350"/>
              <a:gd name="connsiteY5" fmla="*/ 796594 h 1295868"/>
              <a:gd name="connsiteX6" fmla="*/ 274881 w 292350"/>
              <a:gd name="connsiteY6" fmla="*/ 746106 h 1295868"/>
              <a:gd name="connsiteX7" fmla="*/ 274881 w 292350"/>
              <a:gd name="connsiteY7" fmla="*/ 628300 h 1295868"/>
              <a:gd name="connsiteX8" fmla="*/ 291711 w 292350"/>
              <a:gd name="connsiteY8" fmla="*/ 572202 h 1295868"/>
              <a:gd name="connsiteX9" fmla="*/ 280491 w 292350"/>
              <a:gd name="connsiteY9" fmla="*/ 510494 h 1295868"/>
              <a:gd name="connsiteX10" fmla="*/ 207563 w 292350"/>
              <a:gd name="connsiteY10" fmla="*/ 426346 h 1295868"/>
              <a:gd name="connsiteX11" fmla="*/ 162685 w 292350"/>
              <a:gd name="connsiteY11" fmla="*/ 364638 h 1295868"/>
              <a:gd name="connsiteX12" fmla="*/ 106587 w 292350"/>
              <a:gd name="connsiteY12" fmla="*/ 263662 h 1295868"/>
              <a:gd name="connsiteX13" fmla="*/ 100977 w 292350"/>
              <a:gd name="connsiteY13" fmla="*/ 173905 h 1295868"/>
              <a:gd name="connsiteX14" fmla="*/ 129026 w 292350"/>
              <a:gd name="connsiteY14" fmla="*/ 67318 h 1295868"/>
              <a:gd name="connsiteX15" fmla="*/ 151465 w 292350"/>
              <a:gd name="connsiteY15" fmla="*/ 0 h 1295868"/>
              <a:gd name="connsiteX0" fmla="*/ 0 w 326640"/>
              <a:gd name="connsiteY0" fmla="*/ 1299678 h 1299678"/>
              <a:gd name="connsiteX1" fmla="*/ 62339 w 326640"/>
              <a:gd name="connsiteY1" fmla="*/ 1166842 h 1299678"/>
              <a:gd name="connsiteX2" fmla="*/ 79169 w 326640"/>
              <a:gd name="connsiteY2" fmla="*/ 1082695 h 1299678"/>
              <a:gd name="connsiteX3" fmla="*/ 146486 w 326640"/>
              <a:gd name="connsiteY3" fmla="*/ 970499 h 1299678"/>
              <a:gd name="connsiteX4" fmla="*/ 241853 w 326640"/>
              <a:gd name="connsiteY4" fmla="*/ 841473 h 1299678"/>
              <a:gd name="connsiteX5" fmla="*/ 275512 w 326640"/>
              <a:gd name="connsiteY5" fmla="*/ 796594 h 1299678"/>
              <a:gd name="connsiteX6" fmla="*/ 309171 w 326640"/>
              <a:gd name="connsiteY6" fmla="*/ 746106 h 1299678"/>
              <a:gd name="connsiteX7" fmla="*/ 309171 w 326640"/>
              <a:gd name="connsiteY7" fmla="*/ 628300 h 1299678"/>
              <a:gd name="connsiteX8" fmla="*/ 326001 w 326640"/>
              <a:gd name="connsiteY8" fmla="*/ 572202 h 1299678"/>
              <a:gd name="connsiteX9" fmla="*/ 314781 w 326640"/>
              <a:gd name="connsiteY9" fmla="*/ 510494 h 1299678"/>
              <a:gd name="connsiteX10" fmla="*/ 241853 w 326640"/>
              <a:gd name="connsiteY10" fmla="*/ 426346 h 1299678"/>
              <a:gd name="connsiteX11" fmla="*/ 196975 w 326640"/>
              <a:gd name="connsiteY11" fmla="*/ 364638 h 1299678"/>
              <a:gd name="connsiteX12" fmla="*/ 140877 w 326640"/>
              <a:gd name="connsiteY12" fmla="*/ 263662 h 1299678"/>
              <a:gd name="connsiteX13" fmla="*/ 135267 w 326640"/>
              <a:gd name="connsiteY13" fmla="*/ 173905 h 1299678"/>
              <a:gd name="connsiteX14" fmla="*/ 163316 w 326640"/>
              <a:gd name="connsiteY14" fmla="*/ 67318 h 1299678"/>
              <a:gd name="connsiteX15" fmla="*/ 185755 w 326640"/>
              <a:gd name="connsiteY15" fmla="*/ 0 h 129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6640" h="1299678">
                <a:moveTo>
                  <a:pt x="0" y="1299678"/>
                </a:moveTo>
                <a:cubicBezTo>
                  <a:pt x="10284" y="1252929"/>
                  <a:pt x="49144" y="1203006"/>
                  <a:pt x="62339" y="1166842"/>
                </a:cubicBezTo>
                <a:cubicBezTo>
                  <a:pt x="75534" y="1130678"/>
                  <a:pt x="65145" y="1115419"/>
                  <a:pt x="79169" y="1082695"/>
                </a:cubicBezTo>
                <a:cubicBezTo>
                  <a:pt x="93193" y="1049971"/>
                  <a:pt x="119372" y="1010703"/>
                  <a:pt x="146486" y="970499"/>
                </a:cubicBezTo>
                <a:cubicBezTo>
                  <a:pt x="173600" y="930295"/>
                  <a:pt x="220349" y="870457"/>
                  <a:pt x="241853" y="841473"/>
                </a:cubicBezTo>
                <a:cubicBezTo>
                  <a:pt x="263357" y="812489"/>
                  <a:pt x="264292" y="812488"/>
                  <a:pt x="275512" y="796594"/>
                </a:cubicBezTo>
                <a:cubicBezTo>
                  <a:pt x="286732" y="780700"/>
                  <a:pt x="303561" y="774155"/>
                  <a:pt x="309171" y="746106"/>
                </a:cubicBezTo>
                <a:cubicBezTo>
                  <a:pt x="314781" y="718057"/>
                  <a:pt x="306366" y="657284"/>
                  <a:pt x="309171" y="628300"/>
                </a:cubicBezTo>
                <a:cubicBezTo>
                  <a:pt x="311976" y="599316"/>
                  <a:pt x="325066" y="591836"/>
                  <a:pt x="326001" y="572202"/>
                </a:cubicBezTo>
                <a:cubicBezTo>
                  <a:pt x="326936" y="552568"/>
                  <a:pt x="328806" y="534803"/>
                  <a:pt x="314781" y="510494"/>
                </a:cubicBezTo>
                <a:cubicBezTo>
                  <a:pt x="300756" y="486185"/>
                  <a:pt x="261487" y="450655"/>
                  <a:pt x="241853" y="426346"/>
                </a:cubicBezTo>
                <a:cubicBezTo>
                  <a:pt x="222219" y="402037"/>
                  <a:pt x="213804" y="391752"/>
                  <a:pt x="196975" y="364638"/>
                </a:cubicBezTo>
                <a:cubicBezTo>
                  <a:pt x="180146" y="337524"/>
                  <a:pt x="151162" y="295451"/>
                  <a:pt x="140877" y="263662"/>
                </a:cubicBezTo>
                <a:cubicBezTo>
                  <a:pt x="130592" y="231873"/>
                  <a:pt x="131527" y="206629"/>
                  <a:pt x="135267" y="173905"/>
                </a:cubicBezTo>
                <a:cubicBezTo>
                  <a:pt x="139007" y="141181"/>
                  <a:pt x="154901" y="96302"/>
                  <a:pt x="163316" y="67318"/>
                </a:cubicBezTo>
                <a:cubicBezTo>
                  <a:pt x="171731" y="38334"/>
                  <a:pt x="178743" y="19167"/>
                  <a:pt x="18575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4441276" y="241160"/>
            <a:ext cx="683383" cy="2230735"/>
          </a:xfrm>
          <a:custGeom>
            <a:avLst/>
            <a:gdLst>
              <a:gd name="connsiteX0" fmla="*/ 276425 w 683383"/>
              <a:gd name="connsiteY0" fmla="*/ 2230735 h 2230735"/>
              <a:gd name="connsiteX1" fmla="*/ 231208 w 683383"/>
              <a:gd name="connsiteY1" fmla="*/ 2195565 h 2230735"/>
              <a:gd name="connsiteX2" fmla="*/ 206087 w 683383"/>
              <a:gd name="connsiteY2" fmla="*/ 2130251 h 2230735"/>
              <a:gd name="connsiteX3" fmla="*/ 191014 w 683383"/>
              <a:gd name="connsiteY3" fmla="*/ 2110154 h 2230735"/>
              <a:gd name="connsiteX4" fmla="*/ 170917 w 683383"/>
              <a:gd name="connsiteY4" fmla="*/ 2100106 h 2230735"/>
              <a:gd name="connsiteX5" fmla="*/ 130724 w 683383"/>
              <a:gd name="connsiteY5" fmla="*/ 2080009 h 2230735"/>
              <a:gd name="connsiteX6" fmla="*/ 80482 w 683383"/>
              <a:gd name="connsiteY6" fmla="*/ 2049864 h 2230735"/>
              <a:gd name="connsiteX7" fmla="*/ 50337 w 683383"/>
              <a:gd name="connsiteY7" fmla="*/ 2009671 h 2230735"/>
              <a:gd name="connsiteX8" fmla="*/ 40289 w 683383"/>
              <a:gd name="connsiteY8" fmla="*/ 1974502 h 2230735"/>
              <a:gd name="connsiteX9" fmla="*/ 35265 w 683383"/>
              <a:gd name="connsiteY9" fmla="*/ 1939332 h 2230735"/>
              <a:gd name="connsiteX10" fmla="*/ 25216 w 683383"/>
              <a:gd name="connsiteY10" fmla="*/ 1919236 h 2230735"/>
              <a:gd name="connsiteX11" fmla="*/ 95 w 683383"/>
              <a:gd name="connsiteY11" fmla="*/ 1884066 h 2230735"/>
              <a:gd name="connsiteX12" fmla="*/ 35265 w 683383"/>
              <a:gd name="connsiteY12" fmla="*/ 1798655 h 2230735"/>
              <a:gd name="connsiteX13" fmla="*/ 55361 w 683383"/>
              <a:gd name="connsiteY13" fmla="*/ 1753438 h 2230735"/>
              <a:gd name="connsiteX14" fmla="*/ 50337 w 683383"/>
              <a:gd name="connsiteY14" fmla="*/ 1693148 h 2230735"/>
              <a:gd name="connsiteX15" fmla="*/ 55361 w 683383"/>
              <a:gd name="connsiteY15" fmla="*/ 1657978 h 2230735"/>
              <a:gd name="connsiteX16" fmla="*/ 75458 w 683383"/>
              <a:gd name="connsiteY16" fmla="*/ 1577592 h 2230735"/>
              <a:gd name="connsiteX17" fmla="*/ 70434 w 683383"/>
              <a:gd name="connsiteY17" fmla="*/ 1497205 h 2230735"/>
              <a:gd name="connsiteX18" fmla="*/ 50337 w 683383"/>
              <a:gd name="connsiteY18" fmla="*/ 1467060 h 2230735"/>
              <a:gd name="connsiteX19" fmla="*/ 60386 w 683383"/>
              <a:gd name="connsiteY19" fmla="*/ 1457011 h 2230735"/>
              <a:gd name="connsiteX20" fmla="*/ 85506 w 683383"/>
              <a:gd name="connsiteY20" fmla="*/ 1426866 h 2230735"/>
              <a:gd name="connsiteX21" fmla="*/ 95555 w 683383"/>
              <a:gd name="connsiteY21" fmla="*/ 1396721 h 2230735"/>
              <a:gd name="connsiteX22" fmla="*/ 150821 w 683383"/>
              <a:gd name="connsiteY22" fmla="*/ 1296238 h 2230735"/>
              <a:gd name="connsiteX23" fmla="*/ 241256 w 683383"/>
              <a:gd name="connsiteY23" fmla="*/ 1220875 h 2230735"/>
              <a:gd name="connsiteX24" fmla="*/ 291498 w 683383"/>
              <a:gd name="connsiteY24" fmla="*/ 1175658 h 2230735"/>
              <a:gd name="connsiteX25" fmla="*/ 326667 w 683383"/>
              <a:gd name="connsiteY25" fmla="*/ 1150537 h 2230735"/>
              <a:gd name="connsiteX26" fmla="*/ 397005 w 683383"/>
              <a:gd name="connsiteY26" fmla="*/ 1070150 h 2230735"/>
              <a:gd name="connsiteX27" fmla="*/ 452271 w 683383"/>
              <a:gd name="connsiteY27" fmla="*/ 1024932 h 2230735"/>
              <a:gd name="connsiteX28" fmla="*/ 502513 w 683383"/>
              <a:gd name="connsiteY28" fmla="*/ 964642 h 2230735"/>
              <a:gd name="connsiteX29" fmla="*/ 507537 w 683383"/>
              <a:gd name="connsiteY29" fmla="*/ 909376 h 2230735"/>
              <a:gd name="connsiteX30" fmla="*/ 497489 w 683383"/>
              <a:gd name="connsiteY30" fmla="*/ 859135 h 2230735"/>
              <a:gd name="connsiteX31" fmla="*/ 507537 w 683383"/>
              <a:gd name="connsiteY31" fmla="*/ 808893 h 2230735"/>
              <a:gd name="connsiteX32" fmla="*/ 552755 w 683383"/>
              <a:gd name="connsiteY32" fmla="*/ 738554 h 2230735"/>
              <a:gd name="connsiteX33" fmla="*/ 572851 w 683383"/>
              <a:gd name="connsiteY33" fmla="*/ 648119 h 2230735"/>
              <a:gd name="connsiteX34" fmla="*/ 562803 w 683383"/>
              <a:gd name="connsiteY34" fmla="*/ 587829 h 2230735"/>
              <a:gd name="connsiteX35" fmla="*/ 572851 w 683383"/>
              <a:gd name="connsiteY35" fmla="*/ 497394 h 2230735"/>
              <a:gd name="connsiteX36" fmla="*/ 537682 w 683383"/>
              <a:gd name="connsiteY36" fmla="*/ 442128 h 2230735"/>
              <a:gd name="connsiteX37" fmla="*/ 522610 w 683383"/>
              <a:gd name="connsiteY37" fmla="*/ 406959 h 2230735"/>
              <a:gd name="connsiteX38" fmla="*/ 562803 w 683383"/>
              <a:gd name="connsiteY38" fmla="*/ 316524 h 2230735"/>
              <a:gd name="connsiteX39" fmla="*/ 567827 w 683383"/>
              <a:gd name="connsiteY39" fmla="*/ 301451 h 2230735"/>
              <a:gd name="connsiteX40" fmla="*/ 557779 w 683383"/>
              <a:gd name="connsiteY40" fmla="*/ 281354 h 2230735"/>
              <a:gd name="connsiteX41" fmla="*/ 552755 w 683383"/>
              <a:gd name="connsiteY41" fmla="*/ 216040 h 2230735"/>
              <a:gd name="connsiteX42" fmla="*/ 618069 w 683383"/>
              <a:gd name="connsiteY42" fmla="*/ 120581 h 2230735"/>
              <a:gd name="connsiteX43" fmla="*/ 663287 w 683383"/>
              <a:gd name="connsiteY43" fmla="*/ 60291 h 2230735"/>
              <a:gd name="connsiteX44" fmla="*/ 683383 w 683383"/>
              <a:gd name="connsiteY44" fmla="*/ 0 h 2230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83383" h="2230735">
                <a:moveTo>
                  <a:pt x="276425" y="2230735"/>
                </a:moveTo>
                <a:cubicBezTo>
                  <a:pt x="259678" y="2221523"/>
                  <a:pt x="242931" y="2212312"/>
                  <a:pt x="231208" y="2195565"/>
                </a:cubicBezTo>
                <a:cubicBezTo>
                  <a:pt x="219485" y="2178818"/>
                  <a:pt x="206087" y="2130251"/>
                  <a:pt x="206087" y="2130251"/>
                </a:cubicBezTo>
                <a:cubicBezTo>
                  <a:pt x="199388" y="2116016"/>
                  <a:pt x="191014" y="2110154"/>
                  <a:pt x="191014" y="2110154"/>
                </a:cubicBezTo>
                <a:cubicBezTo>
                  <a:pt x="185152" y="2105130"/>
                  <a:pt x="170917" y="2100106"/>
                  <a:pt x="170917" y="2100106"/>
                </a:cubicBezTo>
                <a:cubicBezTo>
                  <a:pt x="160869" y="2095082"/>
                  <a:pt x="145796" y="2088383"/>
                  <a:pt x="130724" y="2080009"/>
                </a:cubicBezTo>
                <a:cubicBezTo>
                  <a:pt x="115652" y="2071635"/>
                  <a:pt x="93880" y="2061587"/>
                  <a:pt x="80482" y="2049864"/>
                </a:cubicBezTo>
                <a:cubicBezTo>
                  <a:pt x="67084" y="2038141"/>
                  <a:pt x="57036" y="2022231"/>
                  <a:pt x="50337" y="2009671"/>
                </a:cubicBezTo>
                <a:cubicBezTo>
                  <a:pt x="43638" y="1997111"/>
                  <a:pt x="42801" y="1986225"/>
                  <a:pt x="40289" y="1974502"/>
                </a:cubicBezTo>
                <a:cubicBezTo>
                  <a:pt x="37777" y="1962779"/>
                  <a:pt x="35265" y="1939332"/>
                  <a:pt x="35265" y="1939332"/>
                </a:cubicBezTo>
                <a:cubicBezTo>
                  <a:pt x="32753" y="1930121"/>
                  <a:pt x="31078" y="1928447"/>
                  <a:pt x="25216" y="1919236"/>
                </a:cubicBezTo>
                <a:cubicBezTo>
                  <a:pt x="19354" y="1910025"/>
                  <a:pt x="-1580" y="1904163"/>
                  <a:pt x="95" y="1884066"/>
                </a:cubicBezTo>
                <a:cubicBezTo>
                  <a:pt x="1770" y="1863969"/>
                  <a:pt x="26054" y="1820426"/>
                  <a:pt x="35265" y="1798655"/>
                </a:cubicBezTo>
                <a:cubicBezTo>
                  <a:pt x="44476" y="1776884"/>
                  <a:pt x="52849" y="1771022"/>
                  <a:pt x="55361" y="1753438"/>
                </a:cubicBezTo>
                <a:cubicBezTo>
                  <a:pt x="57873" y="1735854"/>
                  <a:pt x="50337" y="1709058"/>
                  <a:pt x="50337" y="1693148"/>
                </a:cubicBezTo>
                <a:cubicBezTo>
                  <a:pt x="50337" y="1677238"/>
                  <a:pt x="51174" y="1677237"/>
                  <a:pt x="55361" y="1657978"/>
                </a:cubicBezTo>
                <a:cubicBezTo>
                  <a:pt x="59548" y="1638719"/>
                  <a:pt x="72946" y="1604387"/>
                  <a:pt x="75458" y="1577592"/>
                </a:cubicBezTo>
                <a:cubicBezTo>
                  <a:pt x="77970" y="1550797"/>
                  <a:pt x="74621" y="1515627"/>
                  <a:pt x="70434" y="1497205"/>
                </a:cubicBezTo>
                <a:cubicBezTo>
                  <a:pt x="66247" y="1478783"/>
                  <a:pt x="50337" y="1467060"/>
                  <a:pt x="50337" y="1467060"/>
                </a:cubicBezTo>
                <a:cubicBezTo>
                  <a:pt x="48662" y="1460361"/>
                  <a:pt x="54524" y="1463710"/>
                  <a:pt x="60386" y="1457011"/>
                </a:cubicBezTo>
                <a:cubicBezTo>
                  <a:pt x="66247" y="1450312"/>
                  <a:pt x="79645" y="1436914"/>
                  <a:pt x="85506" y="1426866"/>
                </a:cubicBezTo>
                <a:cubicBezTo>
                  <a:pt x="91367" y="1416818"/>
                  <a:pt x="84669" y="1418492"/>
                  <a:pt x="95555" y="1396721"/>
                </a:cubicBezTo>
                <a:cubicBezTo>
                  <a:pt x="106441" y="1374950"/>
                  <a:pt x="126538" y="1325546"/>
                  <a:pt x="150821" y="1296238"/>
                </a:cubicBezTo>
                <a:cubicBezTo>
                  <a:pt x="175104" y="1266930"/>
                  <a:pt x="217810" y="1240972"/>
                  <a:pt x="241256" y="1220875"/>
                </a:cubicBezTo>
                <a:cubicBezTo>
                  <a:pt x="264702" y="1200778"/>
                  <a:pt x="277263" y="1187381"/>
                  <a:pt x="291498" y="1175658"/>
                </a:cubicBezTo>
                <a:cubicBezTo>
                  <a:pt x="305733" y="1163935"/>
                  <a:pt x="309083" y="1168122"/>
                  <a:pt x="326667" y="1150537"/>
                </a:cubicBezTo>
                <a:cubicBezTo>
                  <a:pt x="344251" y="1132952"/>
                  <a:pt x="376071" y="1091084"/>
                  <a:pt x="397005" y="1070150"/>
                </a:cubicBezTo>
                <a:cubicBezTo>
                  <a:pt x="417939" y="1049216"/>
                  <a:pt x="434686" y="1042517"/>
                  <a:pt x="452271" y="1024932"/>
                </a:cubicBezTo>
                <a:cubicBezTo>
                  <a:pt x="469856" y="1007347"/>
                  <a:pt x="493302" y="983901"/>
                  <a:pt x="502513" y="964642"/>
                </a:cubicBezTo>
                <a:cubicBezTo>
                  <a:pt x="511724" y="945383"/>
                  <a:pt x="508374" y="926960"/>
                  <a:pt x="507537" y="909376"/>
                </a:cubicBezTo>
                <a:cubicBezTo>
                  <a:pt x="506700" y="891792"/>
                  <a:pt x="497489" y="875882"/>
                  <a:pt x="497489" y="859135"/>
                </a:cubicBezTo>
                <a:cubicBezTo>
                  <a:pt x="497489" y="842388"/>
                  <a:pt x="498326" y="828990"/>
                  <a:pt x="507537" y="808893"/>
                </a:cubicBezTo>
                <a:cubicBezTo>
                  <a:pt x="516748" y="788796"/>
                  <a:pt x="541869" y="765350"/>
                  <a:pt x="552755" y="738554"/>
                </a:cubicBezTo>
                <a:cubicBezTo>
                  <a:pt x="563641" y="711758"/>
                  <a:pt x="571176" y="673240"/>
                  <a:pt x="572851" y="648119"/>
                </a:cubicBezTo>
                <a:cubicBezTo>
                  <a:pt x="574526" y="622998"/>
                  <a:pt x="562803" y="612950"/>
                  <a:pt x="562803" y="587829"/>
                </a:cubicBezTo>
                <a:cubicBezTo>
                  <a:pt x="562803" y="562708"/>
                  <a:pt x="577038" y="521677"/>
                  <a:pt x="572851" y="497394"/>
                </a:cubicBezTo>
                <a:cubicBezTo>
                  <a:pt x="568664" y="473111"/>
                  <a:pt x="546055" y="457200"/>
                  <a:pt x="537682" y="442128"/>
                </a:cubicBezTo>
                <a:cubicBezTo>
                  <a:pt x="529309" y="427056"/>
                  <a:pt x="518423" y="427893"/>
                  <a:pt x="522610" y="406959"/>
                </a:cubicBezTo>
                <a:cubicBezTo>
                  <a:pt x="526797" y="386025"/>
                  <a:pt x="562803" y="316524"/>
                  <a:pt x="562803" y="316524"/>
                </a:cubicBezTo>
                <a:cubicBezTo>
                  <a:pt x="570339" y="298939"/>
                  <a:pt x="568664" y="307313"/>
                  <a:pt x="567827" y="301451"/>
                </a:cubicBezTo>
                <a:cubicBezTo>
                  <a:pt x="566990" y="295589"/>
                  <a:pt x="560291" y="295589"/>
                  <a:pt x="557779" y="281354"/>
                </a:cubicBezTo>
                <a:cubicBezTo>
                  <a:pt x="555267" y="267119"/>
                  <a:pt x="542707" y="242836"/>
                  <a:pt x="552755" y="216040"/>
                </a:cubicBezTo>
                <a:cubicBezTo>
                  <a:pt x="562803" y="189244"/>
                  <a:pt x="599647" y="146539"/>
                  <a:pt x="618069" y="120581"/>
                </a:cubicBezTo>
                <a:cubicBezTo>
                  <a:pt x="636491" y="94623"/>
                  <a:pt x="652401" y="80388"/>
                  <a:pt x="663287" y="60291"/>
                </a:cubicBezTo>
                <a:cubicBezTo>
                  <a:pt x="674173" y="40194"/>
                  <a:pt x="678778" y="20097"/>
                  <a:pt x="683383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2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734064" y="3161720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1373</TotalTime>
  <Words>8</Words>
  <Application>Microsoft Office PowerPoint</Application>
  <PresentationFormat>화면 슬라이드 쇼(4:3)</PresentationFormat>
  <Paragraphs>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38</cp:revision>
  <dcterms:created xsi:type="dcterms:W3CDTF">2020-08-29T09:09:18Z</dcterms:created>
  <dcterms:modified xsi:type="dcterms:W3CDTF">2020-09-12T09:18:48Z</dcterms:modified>
</cp:coreProperties>
</file>

<file path=docProps/thumbnail.jpeg>
</file>